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0287000"/>
  <p:notesSz cx="6858000" cy="9144000"/>
  <p:embeddedFontLst>
    <p:embeddedFont>
      <p:font typeface="Montserrat" panose="00000500000000000000" pitchFamily="2" charset="0"/>
      <p:regular r:id="rId3"/>
      <p:bold r:id="rId4"/>
      <p:italic r:id="rId5"/>
      <p:boldItalic r:id="rId6"/>
    </p:embeddedFont>
    <p:embeddedFont>
      <p:font typeface="Montserrat Bold" panose="00000800000000000000" pitchFamily="2" charset="0"/>
      <p:regular r:id="rId7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246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6" name="Group 6"/>
          <p:cNvGrpSpPr>
            <a:grpSpLocks noGrp="1" noUngrp="1" noRot="1" noMove="1" noResize="1"/>
          </p:cNvGrpSpPr>
          <p:nvPr/>
        </p:nvGrpSpPr>
        <p:grpSpPr>
          <a:xfrm>
            <a:off x="5969068" y="2621198"/>
            <a:ext cx="2149028" cy="3183745"/>
            <a:chOff x="0" y="0"/>
            <a:chExt cx="2865371" cy="4244994"/>
          </a:xfrm>
        </p:grpSpPr>
        <p:sp>
          <p:nvSpPr>
            <p:cNvPr id="7" name="Freeform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865371" cy="4244994"/>
            </a:xfrm>
            <a:custGeom>
              <a:avLst/>
              <a:gdLst/>
              <a:ahLst/>
              <a:cxnLst/>
              <a:rect l="l" t="t" r="r" b="b"/>
              <a:pathLst>
                <a:path w="2865371" h="4244994">
                  <a:moveTo>
                    <a:pt x="0" y="0"/>
                  </a:moveTo>
                  <a:lnTo>
                    <a:pt x="2865371" y="0"/>
                  </a:lnTo>
                  <a:lnTo>
                    <a:pt x="2865371" y="4244994"/>
                  </a:lnTo>
                  <a:lnTo>
                    <a:pt x="0" y="4244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3654" y="316465"/>
              <a:ext cx="2218063" cy="2218063"/>
            </a:xfrm>
            <a:custGeom>
              <a:avLst/>
              <a:gdLst/>
              <a:ahLst/>
              <a:cxnLst/>
              <a:rect l="l" t="t" r="r" b="b"/>
              <a:pathLst>
                <a:path w="2218063" h="2218063">
                  <a:moveTo>
                    <a:pt x="0" y="0"/>
                  </a:moveTo>
                  <a:lnTo>
                    <a:pt x="2218063" y="0"/>
                  </a:lnTo>
                  <a:lnTo>
                    <a:pt x="2218063" y="2218063"/>
                  </a:lnTo>
                  <a:lnTo>
                    <a:pt x="0" y="22180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9" name="Group 9"/>
          <p:cNvGrpSpPr>
            <a:grpSpLocks noGrp="1" noUngrp="1" noRot="1" noMove="1" noResize="1"/>
          </p:cNvGrpSpPr>
          <p:nvPr/>
        </p:nvGrpSpPr>
        <p:grpSpPr>
          <a:xfrm>
            <a:off x="-313872" y="9448222"/>
            <a:ext cx="10891846" cy="941402"/>
            <a:chOff x="0" y="0"/>
            <a:chExt cx="6778963" cy="585918"/>
          </a:xfrm>
        </p:grpSpPr>
        <p:sp>
          <p:nvSpPr>
            <p:cNvPr id="10" name="Freeform 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6778963" cy="585918"/>
            </a:xfrm>
            <a:custGeom>
              <a:avLst/>
              <a:gdLst/>
              <a:ahLst/>
              <a:cxnLst/>
              <a:rect l="l" t="t" r="r" b="b"/>
              <a:pathLst>
                <a:path w="6778963" h="585918">
                  <a:moveTo>
                    <a:pt x="6575763" y="0"/>
                  </a:moveTo>
                  <a:cubicBezTo>
                    <a:pt x="6687987" y="0"/>
                    <a:pt x="6778963" y="131162"/>
                    <a:pt x="6778963" y="292959"/>
                  </a:cubicBezTo>
                  <a:cubicBezTo>
                    <a:pt x="6778963" y="454756"/>
                    <a:pt x="6687987" y="585918"/>
                    <a:pt x="6575763" y="585918"/>
                  </a:cubicBezTo>
                  <a:lnTo>
                    <a:pt x="203200" y="585918"/>
                  </a:lnTo>
                  <a:cubicBezTo>
                    <a:pt x="90976" y="585918"/>
                    <a:pt x="0" y="454756"/>
                    <a:pt x="0" y="292959"/>
                  </a:cubicBezTo>
                  <a:cubicBezTo>
                    <a:pt x="0" y="13116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38100"/>
              <a:ext cx="6778963" cy="624018"/>
            </a:xfrm>
            <a:prstGeom prst="rect">
              <a:avLst/>
            </a:prstGeom>
          </p:spPr>
          <p:txBody>
            <a:bodyPr lIns="28050" tIns="28050" rIns="28050" bIns="28050" rtlCol="0" anchor="ctr"/>
            <a:lstStyle/>
            <a:p>
              <a:pPr algn="ctr">
                <a:lnSpc>
                  <a:spcPts val="219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19077" y="9612474"/>
            <a:ext cx="4389855" cy="452206"/>
            <a:chOff x="0" y="0"/>
            <a:chExt cx="5853140" cy="6029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0473" cy="580473"/>
            </a:xfrm>
            <a:custGeom>
              <a:avLst/>
              <a:gdLst/>
              <a:ahLst/>
              <a:cxnLst/>
              <a:rect l="l" t="t" r="r" b="b"/>
              <a:pathLst>
                <a:path w="580473" h="580473">
                  <a:moveTo>
                    <a:pt x="0" y="0"/>
                  </a:moveTo>
                  <a:lnTo>
                    <a:pt x="580473" y="0"/>
                  </a:lnTo>
                  <a:lnTo>
                    <a:pt x="580473" y="580473"/>
                  </a:lnTo>
                  <a:lnTo>
                    <a:pt x="0" y="58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37274" y="-51279"/>
              <a:ext cx="4915866" cy="654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2"/>
                </a:lnSpc>
              </a:pPr>
              <a:r>
                <a:rPr lang="en-US" sz="2994" spc="149" dirty="0">
                  <a:solidFill>
                    <a:srgbClr val="012D6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aneti.org.br</a:t>
              </a:r>
            </a:p>
          </p:txBody>
        </p:sp>
      </p:grpSp>
      <p:sp>
        <p:nvSpPr>
          <p:cNvPr id="15" name="Freeform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58" y="114553"/>
            <a:ext cx="6618394" cy="1554531"/>
          </a:xfrm>
          <a:custGeom>
            <a:avLst/>
            <a:gdLst/>
            <a:ahLst/>
            <a:cxnLst/>
            <a:rect l="l" t="t" r="r" b="b"/>
            <a:pathLst>
              <a:path w="6618394" h="1554531">
                <a:moveTo>
                  <a:pt x="0" y="0"/>
                </a:moveTo>
                <a:lnTo>
                  <a:pt x="6618394" y="0"/>
                </a:lnTo>
                <a:lnTo>
                  <a:pt x="6618394" y="1554532"/>
                </a:lnTo>
                <a:lnTo>
                  <a:pt x="0" y="15545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3475" b="-1347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277550" y="461102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 rot="-10800000">
            <a:off x="5852358" y="155847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37471" y="9559727"/>
            <a:ext cx="3190730" cy="50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2"/>
              </a:lnSpc>
            </a:pPr>
            <a:r>
              <a:rPr lang="en-US" sz="2994" spc="149" dirty="0">
                <a:solidFill>
                  <a:srgbClr val="012D6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4" spc="149" dirty="0">
                <a:solidFill>
                  <a:srgbClr val="012D6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@anetioficial</a:t>
            </a:r>
          </a:p>
        </p:txBody>
      </p:sp>
      <p:sp>
        <p:nvSpPr>
          <p:cNvPr id="19" name="Freeform 19"/>
          <p:cNvSpPr/>
          <p:nvPr/>
        </p:nvSpPr>
        <p:spPr>
          <a:xfrm>
            <a:off x="6257045" y="9578710"/>
            <a:ext cx="680426" cy="680426"/>
          </a:xfrm>
          <a:custGeom>
            <a:avLst/>
            <a:gdLst/>
            <a:ahLst/>
            <a:cxnLst/>
            <a:rect l="l" t="t" r="r" b="b"/>
            <a:pathLst>
              <a:path w="680426" h="680426">
                <a:moveTo>
                  <a:pt x="0" y="0"/>
                </a:moveTo>
                <a:lnTo>
                  <a:pt x="680426" y="0"/>
                </a:lnTo>
                <a:lnTo>
                  <a:pt x="680426" y="680426"/>
                </a:lnTo>
                <a:lnTo>
                  <a:pt x="0" y="6804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0" name="Group 20"/>
          <p:cNvGrpSpPr>
            <a:grpSpLocks noGrp="1" noUngrp="1" noRot="1" noMove="1" noResize="1"/>
          </p:cNvGrpSpPr>
          <p:nvPr/>
        </p:nvGrpSpPr>
        <p:grpSpPr>
          <a:xfrm>
            <a:off x="4344853" y="6668421"/>
            <a:ext cx="5383402" cy="1639339"/>
            <a:chOff x="0" y="0"/>
            <a:chExt cx="1417851" cy="431760"/>
          </a:xfrm>
        </p:grpSpPr>
        <p:sp>
          <p:nvSpPr>
            <p:cNvPr id="21" name="Freeform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417851" cy="431760"/>
            </a:xfrm>
            <a:custGeom>
              <a:avLst/>
              <a:gdLst/>
              <a:ahLst/>
              <a:cxnLst/>
              <a:rect l="l" t="t" r="r" b="b"/>
              <a:pathLst>
                <a:path w="1417851" h="431760">
                  <a:moveTo>
                    <a:pt x="73344" y="0"/>
                  </a:moveTo>
                  <a:lnTo>
                    <a:pt x="1344507" y="0"/>
                  </a:lnTo>
                  <a:cubicBezTo>
                    <a:pt x="1363959" y="0"/>
                    <a:pt x="1382614" y="7727"/>
                    <a:pt x="1396369" y="21482"/>
                  </a:cubicBezTo>
                  <a:cubicBezTo>
                    <a:pt x="1410124" y="35236"/>
                    <a:pt x="1417851" y="53892"/>
                    <a:pt x="1417851" y="73344"/>
                  </a:cubicBezTo>
                  <a:lnTo>
                    <a:pt x="1417851" y="358417"/>
                  </a:lnTo>
                  <a:cubicBezTo>
                    <a:pt x="1417851" y="377868"/>
                    <a:pt x="1410124" y="396524"/>
                    <a:pt x="1396369" y="410278"/>
                  </a:cubicBezTo>
                  <a:cubicBezTo>
                    <a:pt x="1382614" y="424033"/>
                    <a:pt x="1363959" y="431760"/>
                    <a:pt x="1344507" y="431760"/>
                  </a:cubicBezTo>
                  <a:lnTo>
                    <a:pt x="73344" y="431760"/>
                  </a:lnTo>
                  <a:cubicBezTo>
                    <a:pt x="53892" y="431760"/>
                    <a:pt x="35236" y="424033"/>
                    <a:pt x="21482" y="410278"/>
                  </a:cubicBezTo>
                  <a:cubicBezTo>
                    <a:pt x="7727" y="396524"/>
                    <a:pt x="0" y="377868"/>
                    <a:pt x="0" y="358417"/>
                  </a:cubicBezTo>
                  <a:lnTo>
                    <a:pt x="0" y="73344"/>
                  </a:lnTo>
                  <a:cubicBezTo>
                    <a:pt x="0" y="53892"/>
                    <a:pt x="7727" y="35236"/>
                    <a:pt x="21482" y="21482"/>
                  </a:cubicBezTo>
                  <a:cubicBezTo>
                    <a:pt x="35236" y="7727"/>
                    <a:pt x="53892" y="0"/>
                    <a:pt x="73344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417851" cy="460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3" name="Group 23"/>
          <p:cNvGrpSpPr>
            <a:grpSpLocks noGrp="1" noUngrp="1" noRot="1" noChangeAspect="1" noMove="1" noResize="1"/>
          </p:cNvGrpSpPr>
          <p:nvPr/>
        </p:nvGrpSpPr>
        <p:grpSpPr>
          <a:xfrm>
            <a:off x="1681070" y="2023291"/>
            <a:ext cx="3258970" cy="4379558"/>
            <a:chOff x="0" y="0"/>
            <a:chExt cx="3663950" cy="4923790"/>
          </a:xfrm>
        </p:grpSpPr>
        <p:sp>
          <p:nvSpPr>
            <p:cNvPr id="24" name="Freeform 2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120005" y="6721313"/>
            <a:ext cx="5847153" cy="50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1"/>
              </a:lnSpc>
              <a:spcBef>
                <a:spcPct val="0"/>
              </a:spcBef>
            </a:pPr>
            <a:r>
              <a:rPr lang="en-US" sz="2979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Nome do </a:t>
            </a:r>
            <a:r>
              <a:rPr lang="en-US" sz="2979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associado</a:t>
            </a:r>
            <a:endParaRPr lang="en-US" sz="2979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862380" y="7226880"/>
            <a:ext cx="4362403" cy="46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5"/>
              </a:lnSpc>
              <a:spcBef>
                <a:spcPct val="0"/>
              </a:spcBef>
            </a:pPr>
            <a:r>
              <a:rPr lang="en-US" sz="2682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Comitê</a:t>
            </a:r>
            <a:r>
              <a:rPr lang="en-US" sz="2682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Público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14883" y="7697616"/>
            <a:ext cx="4362403" cy="46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5"/>
              </a:lnSpc>
              <a:spcBef>
                <a:spcPct val="0"/>
              </a:spcBef>
            </a:pPr>
            <a:r>
              <a:rPr lang="en-US" sz="2682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Cidade</a:t>
            </a:r>
            <a:r>
              <a:rPr lang="en-US" sz="2682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- UF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Montserrat Bold</vt:lpstr>
      <vt:lpstr>Montserrat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ANETI--Membros-Público</dc:title>
  <dc:creator>Marcos Wesley</dc:creator>
  <cp:lastModifiedBy>Marcos Wesley</cp:lastModifiedBy>
  <cp:revision>3</cp:revision>
  <dcterms:created xsi:type="dcterms:W3CDTF">2006-08-16T00:00:00Z</dcterms:created>
  <dcterms:modified xsi:type="dcterms:W3CDTF">2024-07-09T22:28:30Z</dcterms:modified>
  <dc:identifier>DAGKaDDihP4</dc:identifier>
</cp:coreProperties>
</file>